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37" r:id="rId9"/>
    <p:sldId id="3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FF00"/>
    <a:srgbClr val="1B477D"/>
    <a:srgbClr val="106EBE"/>
    <a:srgbClr val="CBCBCB"/>
    <a:srgbClr val="4472C4"/>
    <a:srgbClr val="562276"/>
    <a:srgbClr val="107C41"/>
    <a:srgbClr val="FF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2" autoAdjust="0"/>
    <p:restoredTop sz="96279" autoAdjust="0"/>
  </p:normalViewPr>
  <p:slideViewPr>
    <p:cSldViewPr snapToGrid="0">
      <p:cViewPr varScale="1">
        <p:scale>
          <a:sx n="95" d="100"/>
          <a:sy n="95" d="100"/>
        </p:scale>
        <p:origin x="23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Whiteboard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2025.4.17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リリース版について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7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Whiteboard</a:t>
            </a:r>
            <a:r>
              <a:rPr kumimoji="1" lang="ja-JP" altLang="en-US">
                <a:ea typeface="游ゴシック"/>
              </a:rPr>
              <a:t>の</a:t>
            </a:r>
            <a:r>
              <a:rPr kumimoji="1" lang="ja-JP" altLang="en-US" dirty="0">
                <a:ea typeface="游ゴシック"/>
              </a:rPr>
              <a:t>アップデートについて、以下の日程・内容にてリリースを</a:t>
            </a:r>
            <a:r>
              <a:rPr kumimoji="1" lang="ja-JP" altLang="en-US">
                <a:ea typeface="游ゴシック"/>
              </a:rPr>
              <a:t>致します。</a:t>
            </a:r>
            <a:endParaRPr kumimoji="1" lang="en-US" altLang="ja-JP" dirty="0"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ea typeface="游ゴシック"/>
              </a:rPr>
              <a:t>リリース作業によるシステム停止は伴いません。</a:t>
            </a:r>
            <a:endParaRPr kumimoji="1" lang="en-US" altLang="ja-JP" dirty="0">
              <a:ea typeface="游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2" y="1799866"/>
            <a:ext cx="5253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日程：日本時間　</a:t>
            </a:r>
            <a:r>
              <a:rPr lang="en-US" altLang="ja-JP" u="sng" dirty="0">
                <a:latin typeface="+mn-ea"/>
              </a:rPr>
              <a:t>4</a:t>
            </a:r>
            <a:r>
              <a:rPr lang="ja-JP" altLang="en-US" u="sng">
                <a:latin typeface="+mn-ea"/>
              </a:rPr>
              <a:t>月</a:t>
            </a:r>
            <a:r>
              <a:rPr lang="en-US" altLang="ja-JP" u="sng" dirty="0">
                <a:latin typeface="+mn-ea"/>
              </a:rPr>
              <a:t>17</a:t>
            </a:r>
            <a:r>
              <a:rPr lang="ja-JP" altLang="en-US" u="sng">
                <a:latin typeface="+mn-ea"/>
              </a:rPr>
              <a:t>日</a:t>
            </a:r>
            <a:r>
              <a:rPr lang="en-US" altLang="ja-JP" u="sng" dirty="0">
                <a:latin typeface="+mn-ea"/>
              </a:rPr>
              <a:t>(</a:t>
            </a:r>
            <a:r>
              <a:rPr lang="ja-JP" altLang="en-US" u="sng">
                <a:latin typeface="+mn-ea"/>
              </a:rPr>
              <a:t>木</a:t>
            </a:r>
            <a:r>
              <a:rPr lang="en-US" altLang="ja-JP" u="sng">
                <a:latin typeface="+mn-ea"/>
              </a:rPr>
              <a:t>)</a:t>
            </a:r>
            <a:r>
              <a:rPr lang="ja-JP" altLang="en-US" u="sng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18:00</a:t>
            </a:r>
            <a:r>
              <a:rPr lang="ja-JP" altLang="en-US" u="sng">
                <a:latin typeface="+mn-ea"/>
              </a:rPr>
              <a:t>～</a:t>
            </a:r>
            <a:r>
              <a:rPr lang="en-US" altLang="ja-JP" u="sng" dirty="0">
                <a:latin typeface="+mn-ea"/>
              </a:rPr>
              <a:t>19:00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64224"/>
              </p:ext>
            </p:extLst>
          </p:nvPr>
        </p:nvGraphicFramePr>
        <p:xfrm>
          <a:off x="497711" y="2231154"/>
          <a:ext cx="11558454" cy="4384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66124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572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8126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特定自主検査表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登録機能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概要：特定自主検査表を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を使って読み取り、保管できる機能になります。</a:t>
                      </a:r>
                      <a:endParaRPr kumimoji="1" lang="en-US" altLang="ja-JP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で読み取れたものを登録すれば次回特定自主検査日が更新され、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Groupware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上で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証跡として保管されます。（最大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枚まで一括アップロード可能）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</a:tbl>
          </a:graphicData>
        </a:graphic>
      </p:graphicFrame>
      <p:pic>
        <p:nvPicPr>
          <p:cNvPr id="24" name="図 2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E8B5F54-A9FE-635D-2D27-E701167A1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6"/>
          <a:stretch/>
        </p:blipFill>
        <p:spPr>
          <a:xfrm>
            <a:off x="7114145" y="4423598"/>
            <a:ext cx="1340527" cy="1203513"/>
          </a:xfrm>
          <a:prstGeom prst="rect">
            <a:avLst/>
          </a:prstGeom>
        </p:spPr>
      </p:pic>
      <p:pic>
        <p:nvPicPr>
          <p:cNvPr id="28" name="図 27" descr="テーブル&#10;&#10;自動的に生成された説明">
            <a:extLst>
              <a:ext uri="{FF2B5EF4-FFF2-40B4-BE49-F238E27FC236}">
                <a16:creationId xmlns:a16="http://schemas.microsoft.com/office/drawing/2014/main" id="{56B2E324-20DE-7E2D-1655-E03EB7D5A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4" y="4180252"/>
            <a:ext cx="3640190" cy="152755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1F84F05-EBC6-F1EB-5D57-02BF91FCAF37}"/>
              </a:ext>
            </a:extLst>
          </p:cNvPr>
          <p:cNvSpPr/>
          <p:nvPr/>
        </p:nvSpPr>
        <p:spPr>
          <a:xfrm>
            <a:off x="5923429" y="4195776"/>
            <a:ext cx="611841" cy="231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3F145867-1449-745E-CB83-18E6F3BAD956}"/>
              </a:ext>
            </a:extLst>
          </p:cNvPr>
          <p:cNvSpPr/>
          <p:nvPr/>
        </p:nvSpPr>
        <p:spPr>
          <a:xfrm>
            <a:off x="6902511" y="4995583"/>
            <a:ext cx="188259" cy="2218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018BC729-5F74-9996-449F-327B1FF608E6}"/>
              </a:ext>
            </a:extLst>
          </p:cNvPr>
          <p:cNvSpPr/>
          <p:nvPr/>
        </p:nvSpPr>
        <p:spPr>
          <a:xfrm>
            <a:off x="9298421" y="4995583"/>
            <a:ext cx="188259" cy="2218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FA5EE039-FF91-3850-B5F4-C78EE0403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65" y="5587540"/>
            <a:ext cx="1887393" cy="911760"/>
          </a:xfrm>
          <a:prstGeom prst="rect">
            <a:avLst/>
          </a:prstGeom>
        </p:spPr>
      </p:pic>
      <p:pic>
        <p:nvPicPr>
          <p:cNvPr id="35" name="図 34" descr="テーブル&#10;&#10;自動的に生成された説明">
            <a:extLst>
              <a:ext uri="{FF2B5EF4-FFF2-40B4-BE49-F238E27FC236}">
                <a16:creationId xmlns:a16="http://schemas.microsoft.com/office/drawing/2014/main" id="{F33DC3E4-2BE7-EDB4-5A16-2170112B1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08" y="4180252"/>
            <a:ext cx="1891781" cy="79386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F1ADDF-287D-67BB-3A46-643118DF9D6C}"/>
              </a:ext>
            </a:extLst>
          </p:cNvPr>
          <p:cNvSpPr txBox="1"/>
          <p:nvPr/>
        </p:nvSpPr>
        <p:spPr>
          <a:xfrm>
            <a:off x="9865075" y="3810920"/>
            <a:ext cx="2059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>
                <a:solidFill>
                  <a:schemeClr val="tx1"/>
                </a:solidFill>
                <a:latin typeface="+mn-ea"/>
                <a:ea typeface="+mn-ea"/>
              </a:rPr>
              <a:t>検査期限を更新</a:t>
            </a:r>
            <a:endParaRPr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C2D485D-43D1-B722-1CB7-A70DC51D0F68}"/>
              </a:ext>
            </a:extLst>
          </p:cNvPr>
          <p:cNvSpPr txBox="1"/>
          <p:nvPr/>
        </p:nvSpPr>
        <p:spPr>
          <a:xfrm>
            <a:off x="9545307" y="51979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0" dirty="0">
                <a:solidFill>
                  <a:schemeClr val="tx1"/>
                </a:solidFill>
                <a:latin typeface="+mn-ea"/>
                <a:ea typeface="+mn-ea"/>
              </a:rPr>
              <a:t>Groupware</a:t>
            </a:r>
            <a:r>
              <a:rPr kumimoji="1" lang="ja-JP" altLang="en-US" sz="1800" b="0" dirty="0">
                <a:solidFill>
                  <a:schemeClr val="tx1"/>
                </a:solidFill>
                <a:latin typeface="+mn-ea"/>
                <a:ea typeface="+mn-ea"/>
              </a:rPr>
              <a:t>で</a:t>
            </a:r>
            <a:r>
              <a:rPr kumimoji="1" lang="en-US" altLang="ja-JP" sz="1800" b="0" dirty="0">
                <a:solidFill>
                  <a:schemeClr val="tx1"/>
                </a:solidFill>
                <a:latin typeface="+mn-ea"/>
                <a:ea typeface="+mn-ea"/>
              </a:rPr>
              <a:t>PDF</a:t>
            </a:r>
            <a:r>
              <a:rPr kumimoji="1" lang="ja-JP" altLang="en-US" sz="1800" b="0" dirty="0">
                <a:solidFill>
                  <a:schemeClr val="tx1"/>
                </a:solidFill>
                <a:latin typeface="+mn-ea"/>
                <a:ea typeface="+mn-ea"/>
              </a:rPr>
              <a:t>保管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96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7" ma:contentTypeDescription="新しいドキュメントを作成します。" ma:contentTypeScope="" ma:versionID="478387fcd5d32e7abd5ae6fa40c7a4a3">
  <xsd:schema xmlns:xsd="http://www.w3.org/2001/XMLSchema" xmlns:xs="http://www.w3.org/2001/XMLSchema" xmlns:p="http://schemas.microsoft.com/office/2006/metadata/properties" xmlns:ns3="a9389fa2-add8-4853-8b42-44b440df2f1e" xmlns:ns4="cbb0b6e0-80bc-41b7-8336-0b8443e8d384" targetNamespace="http://schemas.microsoft.com/office/2006/metadata/properties" ma:root="true" ma:fieldsID="6bfbbaa74efca2bf1f67cd2f8c74c9c8" ns3:_="" ns4:_="">
    <xsd:import namespace="a9389fa2-add8-4853-8b42-44b440df2f1e"/>
    <xsd:import namespace="cbb0b6e0-80bc-41b7-8336-0b8443e8d3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0b6e0-80bc-41b7-8336-0b8443e8d3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389fa2-add8-4853-8b42-44b440df2f1e" xsi:nil="true"/>
  </documentManagement>
</p:properties>
</file>

<file path=customXml/itemProps1.xml><?xml version="1.0" encoding="utf-8"?>
<ds:datastoreItem xmlns:ds="http://schemas.openxmlformats.org/officeDocument/2006/customXml" ds:itemID="{B6B30520-D278-4788-82ED-FBCEF90C2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cbb0b6e0-80bc-41b7-8336-0b8443e8d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www.w3.org/XML/1998/namespace"/>
    <ds:schemaRef ds:uri="cbb0b6e0-80bc-41b7-8336-0b8443e8d384"/>
    <ds:schemaRef ds:uri="http://schemas.microsoft.com/office/infopath/2007/PartnerControls"/>
    <ds:schemaRef ds:uri="a9389fa2-add8-4853-8b42-44b440df2f1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32255</TotalTime>
  <Words>126</Words>
  <Application>Microsoft Office PowerPoint</Application>
  <PresentationFormat>ワイド画面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475</cp:revision>
  <dcterms:created xsi:type="dcterms:W3CDTF">2021-03-26T09:54:52Z</dcterms:created>
  <dcterms:modified xsi:type="dcterms:W3CDTF">2025-04-17T09:13:10Z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