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notesMasterIdLst>
    <p:notesMasterId r:id="rId13"/>
  </p:notesMasterIdLst>
  <p:sldIdLst>
    <p:sldId id="303" r:id="rId8"/>
    <p:sldId id="2146847968" r:id="rId9"/>
    <p:sldId id="2146847969" r:id="rId10"/>
    <p:sldId id="2146847971"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107C41"/>
    <a:srgbClr val="4472C4"/>
    <a:srgbClr val="FFFFFF"/>
    <a:srgbClr val="FFFF00"/>
    <a:srgbClr val="6600CC"/>
    <a:srgbClr val="CBCBCB"/>
    <a:srgbClr val="E7E7E7"/>
    <a:srgbClr val="106EBE"/>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3" autoAdjust="0"/>
    <p:restoredTop sz="94251" autoAdjust="0"/>
  </p:normalViewPr>
  <p:slideViewPr>
    <p:cSldViewPr snapToGrid="0">
      <p:cViewPr varScale="1">
        <p:scale>
          <a:sx n="78" d="100"/>
          <a:sy n="78" d="100"/>
        </p:scale>
        <p:origin x="108" y="258"/>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05522-3FFB-4792-B068-A5C565382FBB}" type="datetimeFigureOut">
              <a:rPr kumimoji="1" lang="ja-JP" altLang="en-US" smtClean="0"/>
              <a:t>2025/7/28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E2816-1C42-4A8F-8890-D40774E99B8A}" type="slidenum">
              <a:rPr kumimoji="1" lang="ja-JP" altLang="en-US" smtClean="0"/>
              <a:t>‹#›</a:t>
            </a:fld>
            <a:endParaRPr kumimoji="1" lang="ja-JP" altLang="en-US"/>
          </a:p>
        </p:txBody>
      </p:sp>
    </p:spTree>
    <p:extLst>
      <p:ext uri="{BB962C8B-B14F-4D97-AF65-F5344CB8AC3E}">
        <p14:creationId xmlns:p14="http://schemas.microsoft.com/office/powerpoint/2010/main" val="829627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16A8-7790-6306-440C-274ADF7CC4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1302CB-EAB6-FFDD-FED8-1F9009EE12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6D658B-FF4D-3834-D09E-53BDCE27120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DD9AFAE-AE6F-32A6-B7CE-27676896E380}"/>
              </a:ext>
            </a:extLst>
          </p:cNvPr>
          <p:cNvSpPr>
            <a:spLocks noGrp="1"/>
          </p:cNvSpPr>
          <p:nvPr>
            <p:ph type="sldNum" sz="quarter" idx="5"/>
          </p:nvPr>
        </p:nvSpPr>
        <p:spPr/>
        <p:txBody>
          <a:bodyPr/>
          <a:lstStyle/>
          <a:p>
            <a:fld id="{170E2816-1C42-4A8F-8890-D40774E99B8A}" type="slidenum">
              <a:rPr kumimoji="1" lang="ja-JP" altLang="en-US" smtClean="0"/>
              <a:t>1</a:t>
            </a:fld>
            <a:endParaRPr kumimoji="1" lang="ja-JP" altLang="en-US"/>
          </a:p>
        </p:txBody>
      </p:sp>
    </p:spTree>
    <p:extLst>
      <p:ext uri="{BB962C8B-B14F-4D97-AF65-F5344CB8AC3E}">
        <p14:creationId xmlns:p14="http://schemas.microsoft.com/office/powerpoint/2010/main" val="303745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5BA9F-3CDA-358D-DC8D-1795CC50A2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4E5052-73A8-40F8-59AC-876701AF01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5692C4-8D9E-CBEE-7DCB-520ADCC9D75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97B0CE0-4097-1477-FF8C-2331B42FD7DC}"/>
              </a:ext>
            </a:extLst>
          </p:cNvPr>
          <p:cNvSpPr>
            <a:spLocks noGrp="1"/>
          </p:cNvSpPr>
          <p:nvPr>
            <p:ph type="sldNum" sz="quarter" idx="5"/>
          </p:nvPr>
        </p:nvSpPr>
        <p:spPr/>
        <p:txBody>
          <a:bodyPr/>
          <a:lstStyle/>
          <a:p>
            <a:fld id="{170E2816-1C42-4A8F-8890-D40774E99B8A}" type="slidenum">
              <a:rPr kumimoji="1" lang="ja-JP" altLang="en-US" smtClean="0"/>
              <a:t>2</a:t>
            </a:fld>
            <a:endParaRPr kumimoji="1" lang="ja-JP" altLang="en-US"/>
          </a:p>
        </p:txBody>
      </p:sp>
    </p:spTree>
    <p:extLst>
      <p:ext uri="{BB962C8B-B14F-4D97-AF65-F5344CB8AC3E}">
        <p14:creationId xmlns:p14="http://schemas.microsoft.com/office/powerpoint/2010/main" val="184117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BEC6-E3B5-00E2-2280-F69D61ED14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4A182C-9232-4B1D-60A9-6BF661EC07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F53C08-158F-A092-011E-0AB9BBDCF68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E9AD985-16BC-5951-8F63-F1D9C4E2D885}"/>
              </a:ext>
            </a:extLst>
          </p:cNvPr>
          <p:cNvSpPr>
            <a:spLocks noGrp="1"/>
          </p:cNvSpPr>
          <p:nvPr>
            <p:ph type="sldNum" sz="quarter" idx="5"/>
          </p:nvPr>
        </p:nvSpPr>
        <p:spPr/>
        <p:txBody>
          <a:bodyPr/>
          <a:lstStyle/>
          <a:p>
            <a:fld id="{170E2816-1C42-4A8F-8890-D40774E99B8A}" type="slidenum">
              <a:rPr kumimoji="1" lang="ja-JP" altLang="en-US" smtClean="0"/>
              <a:t>3</a:t>
            </a:fld>
            <a:endParaRPr kumimoji="1" lang="ja-JP" altLang="en-US"/>
          </a:p>
        </p:txBody>
      </p:sp>
    </p:spTree>
    <p:extLst>
      <p:ext uri="{BB962C8B-B14F-4D97-AF65-F5344CB8AC3E}">
        <p14:creationId xmlns:p14="http://schemas.microsoft.com/office/powerpoint/2010/main" val="364838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AE279A-F0C1-48E3-BD9D-AB40FF275962}"/>
              </a:ext>
            </a:extLst>
          </p:cNvPr>
          <p:cNvSpPr>
            <a:spLocks noGrp="1"/>
          </p:cNvSpPr>
          <p:nvPr>
            <p:ph type="title"/>
          </p:nvPr>
        </p:nvSpPr>
        <p:spPr>
          <a:xfrm>
            <a:off x="2191753" y="184651"/>
            <a:ext cx="9749589" cy="398881"/>
          </a:xfrm>
          <a:prstGeom prst="rect">
            <a:avLst/>
          </a:prstGeom>
        </p:spPr>
        <p:txBody>
          <a:bodyPr/>
          <a:lstStyle>
            <a:lvl1pPr>
              <a:defRPr sz="2400"/>
            </a:lvl1pPr>
          </a:lstStyle>
          <a:p>
            <a:r>
              <a:rPr kumimoji="1" lang="ja-JP" altLang="en-US" dirty="0"/>
              <a:t>マスター タイトルの書式設定</a:t>
            </a:r>
          </a:p>
        </p:txBody>
      </p:sp>
    </p:spTree>
    <p:extLst>
      <p:ext uri="{BB962C8B-B14F-4D97-AF65-F5344CB8AC3E}">
        <p14:creationId xmlns:p14="http://schemas.microsoft.com/office/powerpoint/2010/main" val="16552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2202961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683"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Construction</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Groupware</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2025.7. 22</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B28A-50B1-1932-8375-68BB496501AF}"/>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C12D4E3C-945D-2ACA-45B0-C302624A2C96}"/>
              </a:ext>
            </a:extLst>
          </p:cNvPr>
          <p:cNvGraphicFramePr>
            <a:graphicFrameLocks noGrp="1"/>
          </p:cNvGraphicFramePr>
          <p:nvPr>
            <p:extLst>
              <p:ext uri="{D42A27DB-BD31-4B8C-83A1-F6EECF244321}">
                <p14:modId xmlns:p14="http://schemas.microsoft.com/office/powerpoint/2010/main" val="1377741019"/>
              </p:ext>
            </p:extLst>
          </p:nvPr>
        </p:nvGraphicFramePr>
        <p:xfrm>
          <a:off x="134471" y="1958728"/>
          <a:ext cx="11923057" cy="1512354"/>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1837278">
                  <a:extLst>
                    <a:ext uri="{9D8B030D-6E8A-4147-A177-3AD203B41FA5}">
                      <a16:colId xmlns:a16="http://schemas.microsoft.com/office/drawing/2014/main" val="134053511"/>
                    </a:ext>
                  </a:extLst>
                </a:gridCol>
                <a:gridCol w="4471854">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a:solidFill>
                            <a:schemeClr val="tx1"/>
                          </a:solidFill>
                          <a:latin typeface="Meiryo" panose="020B0604030504040204" pitchFamily="34" charset="-128"/>
                          <a:ea typeface="Meiryo" panose="020B0604030504040204" pitchFamily="34" charset="-128"/>
                          <a:cs typeface="+mn-cs"/>
                        </a:rPr>
                        <a:t>アセット一覧</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dirty="0">
                          <a:solidFill>
                            <a:schemeClr val="tx1"/>
                          </a:solidFill>
                          <a:latin typeface="Meiryo"/>
                          <a:ea typeface="Meiryo"/>
                        </a:rPr>
                        <a:t>AI</a:t>
                      </a:r>
                      <a:r>
                        <a:rPr kumimoji="1" lang="ja-JP" altLang="en-US" sz="1100" b="1">
                          <a:solidFill>
                            <a:schemeClr val="tx1"/>
                          </a:solidFill>
                          <a:latin typeface="Meiryo"/>
                          <a:ea typeface="Meiryo"/>
                        </a:rPr>
                        <a:t>特定自主検査機能</a:t>
                      </a:r>
                      <a:endParaRPr kumimoji="1" lang="en-US" altLang="ja-JP" sz="1100" b="1"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アセットの詳細や一覧から</a:t>
                      </a:r>
                      <a:r>
                        <a:rPr kumimoji="1" lang="en-US" altLang="ja-JP" sz="1100" b="0" dirty="0">
                          <a:solidFill>
                            <a:schemeClr val="tx1"/>
                          </a:solidFill>
                          <a:latin typeface="Meiryo"/>
                          <a:ea typeface="Meiryo"/>
                        </a:rPr>
                        <a:t>SC groupware</a:t>
                      </a:r>
                      <a:r>
                        <a:rPr kumimoji="1" lang="ja-JP" altLang="en-US" sz="1100" b="0">
                          <a:solidFill>
                            <a:schemeClr val="tx1"/>
                          </a:solidFill>
                          <a:latin typeface="Meiryo"/>
                          <a:ea typeface="Meiryo"/>
                        </a:rPr>
                        <a:t>で閲覧できるリンクを設けました。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967714"/>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2</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a:solidFill>
                            <a:schemeClr val="tx1"/>
                          </a:solidFill>
                          <a:latin typeface="Meiryo" panose="020B0604030504040204" pitchFamily="34" charset="-128"/>
                          <a:ea typeface="Meiryo" panose="020B0604030504040204" pitchFamily="34" charset="-128"/>
                          <a:cs typeface="+mn-cs"/>
                        </a:rPr>
                        <a:t>スケジュール画面</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a:solidFill>
                            <a:schemeClr val="tx1"/>
                          </a:solidFill>
                          <a:latin typeface="Meiryo"/>
                          <a:ea typeface="Meiryo"/>
                        </a:rPr>
                        <a:t>操作方法変更</a:t>
                      </a:r>
                      <a:endParaRPr kumimoji="1" lang="en-US" altLang="ja-JP" sz="1100" b="1"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panose="020B0604030504040204" pitchFamily="34" charset="-128"/>
                          <a:ea typeface="Meiryo" panose="020B0604030504040204" pitchFamily="34" charset="-128"/>
                        </a:rPr>
                        <a:t>ダブルクリックで編集できるように変更しました。</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69248"/>
                  </a:ext>
                </a:extLst>
              </a:tr>
            </a:tbl>
          </a:graphicData>
        </a:graphic>
      </p:graphicFrame>
      <p:sp>
        <p:nvSpPr>
          <p:cNvPr id="4" name="テキスト ボックス 3">
            <a:extLst>
              <a:ext uri="{FF2B5EF4-FFF2-40B4-BE49-F238E27FC236}">
                <a16:creationId xmlns:a16="http://schemas.microsoft.com/office/drawing/2014/main" id="{79FC56AD-8327-AB87-7474-74E2099313D9}"/>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Whiteboard</a:t>
            </a:r>
            <a:r>
              <a:rPr kumimoji="1" lang="ja-JP" altLang="en-US">
                <a:latin typeface="Meiryo" panose="020B0604030504040204" pitchFamily="34" charset="-128"/>
                <a:ea typeface="Meiryo" panose="020B0604030504040204" pitchFamily="34" charset="-128"/>
              </a:rPr>
              <a:t>の</a:t>
            </a:r>
            <a:r>
              <a:rPr kumimoji="1" lang="ja-JP" altLang="en-US" dirty="0">
                <a:latin typeface="Meiryo" panose="020B0604030504040204" pitchFamily="34" charset="-128"/>
                <a:ea typeface="Meiryo" panose="020B0604030504040204" pitchFamily="34" charset="-128"/>
              </a:rPr>
              <a:t>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DD488F41-3E33-AE77-95FA-CEE1A3DAC29B}"/>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7</a:t>
            </a:r>
            <a:r>
              <a:rPr lang="ja-JP" altLang="en-US" b="1" u="sng" dirty="0">
                <a:latin typeface="Meiryo"/>
                <a:ea typeface="Meiryo"/>
              </a:rPr>
              <a:t>月</a:t>
            </a:r>
            <a:r>
              <a:rPr lang="en-US" altLang="ja-JP" b="1" u="sng" dirty="0">
                <a:latin typeface="Meiryo"/>
                <a:ea typeface="Meiryo"/>
              </a:rPr>
              <a:t>22</a:t>
            </a:r>
            <a:r>
              <a:rPr lang="ja-JP" altLang="en-US" b="1" u="sng" dirty="0">
                <a:latin typeface="Meiryo"/>
                <a:ea typeface="Meiryo"/>
              </a:rPr>
              <a:t>日</a:t>
            </a:r>
            <a:r>
              <a:rPr lang="en-US" altLang="ja-JP" b="1" u="sng" dirty="0">
                <a:latin typeface="Meiryo"/>
                <a:ea typeface="Meiryo"/>
              </a:rPr>
              <a:t>(</a:t>
            </a:r>
            <a:r>
              <a:rPr lang="ja-JP" altLang="en-US" b="1" u="sng">
                <a:latin typeface="Meiryo"/>
                <a:ea typeface="Meiryo"/>
              </a:rPr>
              <a:t>火</a:t>
            </a:r>
            <a:r>
              <a:rPr lang="en-US" altLang="ja-JP" b="1" u="sng" dirty="0">
                <a:latin typeface="Meiryo"/>
                <a:ea typeface="Meiryo"/>
              </a:rPr>
              <a:t>)</a:t>
            </a:r>
            <a:r>
              <a:rPr lang="ja-JP" altLang="en-US" b="1" u="sng">
                <a:latin typeface="Meiryo"/>
                <a:ea typeface="Meiryo"/>
              </a:rPr>
              <a:t>　1</a:t>
            </a:r>
            <a:r>
              <a:rPr lang="en-US" altLang="ja-JP" b="1" u="sng" dirty="0">
                <a:latin typeface="Meiryo"/>
                <a:ea typeface="Meiryo"/>
              </a:rPr>
              <a:t>9:00</a:t>
            </a:r>
            <a:r>
              <a:rPr lang="ja-JP" altLang="en-US" b="1" u="sng">
                <a:latin typeface="Meiryo"/>
                <a:ea typeface="Meiryo"/>
              </a:rPr>
              <a:t>～</a:t>
            </a:r>
            <a:r>
              <a:rPr lang="en-US" altLang="ja-JP" b="1" u="sng" dirty="0">
                <a:latin typeface="Meiryo"/>
                <a:ea typeface="Meiryo"/>
              </a:rPr>
              <a:t>20:00</a:t>
            </a:r>
          </a:p>
        </p:txBody>
      </p:sp>
      <p:sp>
        <p:nvSpPr>
          <p:cNvPr id="6" name="テキスト プレースホルダー 1">
            <a:extLst>
              <a:ext uri="{FF2B5EF4-FFF2-40B4-BE49-F238E27FC236}">
                <a16:creationId xmlns:a16="http://schemas.microsoft.com/office/drawing/2014/main" id="{9A5A4111-5371-DC88-7CE0-F67D1BEC8034}"/>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309874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6B01E-E793-4D21-77AB-4619ED389A02}"/>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A4829EA-8232-A4AF-90ED-5BE9FD07380A}"/>
              </a:ext>
            </a:extLst>
          </p:cNvPr>
          <p:cNvSpPr txBox="1"/>
          <p:nvPr/>
        </p:nvSpPr>
        <p:spPr>
          <a:xfrm>
            <a:off x="2290572" y="190238"/>
            <a:ext cx="60990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800" b="1" dirty="0">
                <a:solidFill>
                  <a:srgbClr val="0000DA"/>
                </a:solidFill>
                <a:latin typeface="Meiryo"/>
                <a:ea typeface="Meiryo"/>
              </a:rPr>
              <a:t>AI</a:t>
            </a:r>
            <a:r>
              <a:rPr kumimoji="1" lang="ja-JP" altLang="en-US" sz="1800" b="1">
                <a:solidFill>
                  <a:srgbClr val="0000DA"/>
                </a:solidFill>
                <a:latin typeface="Meiryo"/>
                <a:ea typeface="Meiryo"/>
              </a:rPr>
              <a:t>特定自主検査機能</a:t>
            </a:r>
            <a:endParaRPr kumimoji="1" lang="en-US" altLang="ja-JP" sz="1800" b="1" dirty="0">
              <a:solidFill>
                <a:srgbClr val="0000DA"/>
              </a:solidFill>
              <a:latin typeface="Meiryo"/>
              <a:ea typeface="Meiryo"/>
            </a:endParaRPr>
          </a:p>
        </p:txBody>
      </p:sp>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2AFF87F-B42E-3638-878E-FA2CD5C71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13" y="3959870"/>
            <a:ext cx="3934542" cy="2208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図 13" descr="概略図 が含まれている画像&#10;&#10;AI 生成コンテンツは誤りを含む可能性があります。">
            <a:extLst>
              <a:ext uri="{FF2B5EF4-FFF2-40B4-BE49-F238E27FC236}">
                <a16:creationId xmlns:a16="http://schemas.microsoft.com/office/drawing/2014/main" id="{BF84EFAF-B334-AF1B-D9F5-FA2718F4D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452" y="2164064"/>
            <a:ext cx="7064335" cy="4004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521F623-D2B4-BB42-A509-5F088C764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283" y="2375821"/>
            <a:ext cx="3934542" cy="1271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テキスト ボックス 16">
            <a:extLst>
              <a:ext uri="{FF2B5EF4-FFF2-40B4-BE49-F238E27FC236}">
                <a16:creationId xmlns:a16="http://schemas.microsoft.com/office/drawing/2014/main" id="{BBF77902-4460-73FD-4C9F-15B72B9E2B7C}"/>
              </a:ext>
            </a:extLst>
          </p:cNvPr>
          <p:cNvSpPr txBox="1"/>
          <p:nvPr/>
        </p:nvSpPr>
        <p:spPr>
          <a:xfrm>
            <a:off x="306058" y="1199424"/>
            <a:ext cx="11014611" cy="646331"/>
          </a:xfrm>
          <a:prstGeom prst="rect">
            <a:avLst/>
          </a:prstGeom>
          <a:noFill/>
        </p:spPr>
        <p:txBody>
          <a:bodyPr wrap="square">
            <a:spAutoFit/>
          </a:bodyPr>
          <a:lstStyle/>
          <a:p>
            <a:pPr lvl="0" defTabSz="914400">
              <a:defRPr/>
            </a:pPr>
            <a:r>
              <a:rPr lang="ja-JP" altLang="en-US">
                <a:solidFill>
                  <a:srgbClr val="0000DA"/>
                </a:solidFill>
                <a:latin typeface="Meiryo UI" panose="020B0604030504040204" pitchFamily="34" charset="-128"/>
                <a:ea typeface="Meiryo UI" panose="020B0604030504040204" pitchFamily="34" charset="-128"/>
              </a:rPr>
              <a:t>登録データ一覧や詳細画面から関連リンクに遷移できるようになり、特定自主検査ファイルも </a:t>
            </a:r>
            <a:r>
              <a:rPr lang="en" altLang="ja-JP" dirty="0">
                <a:solidFill>
                  <a:srgbClr val="0000DA"/>
                </a:solidFill>
                <a:latin typeface="Meiryo UI" panose="020B0604030504040204" pitchFamily="34" charset="-128"/>
                <a:ea typeface="Meiryo UI" panose="020B0604030504040204" pitchFamily="34" charset="-128"/>
              </a:rPr>
              <a:t>Whiteboard </a:t>
            </a:r>
            <a:r>
              <a:rPr lang="ja-JP" altLang="en-US">
                <a:solidFill>
                  <a:srgbClr val="0000DA"/>
                </a:solidFill>
                <a:latin typeface="Meiryo UI" panose="020B0604030504040204" pitchFamily="34" charset="-128"/>
                <a:ea typeface="Meiryo UI" panose="020B0604030504040204" pitchFamily="34" charset="-128"/>
              </a:rPr>
              <a:t>上で</a:t>
            </a:r>
            <a:endParaRPr lang="en-US" altLang="ja-JP" dirty="0">
              <a:solidFill>
                <a:srgbClr val="0000DA"/>
              </a:solidFill>
              <a:latin typeface="Meiryo UI" panose="020B0604030504040204" pitchFamily="34" charset="-128"/>
              <a:ea typeface="Meiryo UI" panose="020B0604030504040204" pitchFamily="34" charset="-128"/>
            </a:endParaRPr>
          </a:p>
          <a:p>
            <a:pPr lvl="0" defTabSz="914400">
              <a:defRPr/>
            </a:pPr>
            <a:r>
              <a:rPr lang="ja-JP" altLang="en-US">
                <a:solidFill>
                  <a:srgbClr val="0000DA"/>
                </a:solidFill>
                <a:latin typeface="Meiryo UI" panose="020B0604030504040204" pitchFamily="34" charset="-128"/>
                <a:ea typeface="Meiryo UI" panose="020B0604030504040204" pitchFamily="34" charset="-128"/>
              </a:rPr>
              <a:t>即座に確認可能になりました。</a:t>
            </a:r>
            <a:endParaRPr kumimoji="1" lang="en-US" altLang="ja-JP" b="1" dirty="0">
              <a:solidFill>
                <a:srgbClr val="0000DA"/>
              </a:solidFill>
              <a:latin typeface="Meiryo UI" panose="020B0604030504040204" pitchFamily="34" charset="-128"/>
              <a:ea typeface="Meiryo UI" panose="020B0604030504040204" pitchFamily="34" charset="-128"/>
            </a:endParaRPr>
          </a:p>
        </p:txBody>
      </p:sp>
      <p:cxnSp>
        <p:nvCxnSpPr>
          <p:cNvPr id="19" name="直線矢印コネクタ 18">
            <a:extLst>
              <a:ext uri="{FF2B5EF4-FFF2-40B4-BE49-F238E27FC236}">
                <a16:creationId xmlns:a16="http://schemas.microsoft.com/office/drawing/2014/main" id="{DFAA6D14-526C-507F-BF58-5A1D3143DF7F}"/>
              </a:ext>
            </a:extLst>
          </p:cNvPr>
          <p:cNvCxnSpPr>
            <a:cxnSpLocks/>
          </p:cNvCxnSpPr>
          <p:nvPr/>
        </p:nvCxnSpPr>
        <p:spPr>
          <a:xfrm flipV="1">
            <a:off x="2875539" y="3210341"/>
            <a:ext cx="2116591" cy="1190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F8FDF85E-49D0-70A5-4379-4134DD70C7CC}"/>
              </a:ext>
            </a:extLst>
          </p:cNvPr>
          <p:cNvCxnSpPr>
            <a:cxnSpLocks/>
          </p:cNvCxnSpPr>
          <p:nvPr/>
        </p:nvCxnSpPr>
        <p:spPr>
          <a:xfrm flipV="1">
            <a:off x="3052119" y="3647659"/>
            <a:ext cx="1940011" cy="1665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11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7987A-CA2E-2AD8-2D7B-9F4C071AC63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D2511A9-669D-F08D-2683-291DBA4C3726}"/>
              </a:ext>
            </a:extLst>
          </p:cNvPr>
          <p:cNvSpPr txBox="1"/>
          <p:nvPr/>
        </p:nvSpPr>
        <p:spPr>
          <a:xfrm>
            <a:off x="2290572" y="190238"/>
            <a:ext cx="60990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800" b="1">
                <a:solidFill>
                  <a:srgbClr val="0000DA"/>
                </a:solidFill>
                <a:latin typeface="Meiryo"/>
                <a:ea typeface="Meiryo"/>
              </a:rPr>
              <a:t>操作方法変更</a:t>
            </a:r>
            <a:endParaRPr kumimoji="1" lang="en-US" altLang="ja-JP" sz="1800" b="1" dirty="0">
              <a:solidFill>
                <a:srgbClr val="0000DA"/>
              </a:solidFill>
              <a:latin typeface="Meiryo"/>
              <a:ea typeface="Meiryo"/>
            </a:endParaRPr>
          </a:p>
        </p:txBody>
      </p:sp>
      <p:pic>
        <p:nvPicPr>
          <p:cNvPr id="4" name="図 3"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73F8ED43-3D10-FB8B-9A1E-09E2E0439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572" y="1926339"/>
            <a:ext cx="6305846" cy="4460039"/>
          </a:xfrm>
          <a:prstGeom prst="rect">
            <a:avLst/>
          </a:prstGeom>
          <a:ln>
            <a:noFill/>
          </a:ln>
          <a:effectLst>
            <a:outerShdw blurRad="292100" dist="139700" dir="2700000" algn="tl" rotWithShape="0">
              <a:srgbClr val="333333">
                <a:alpha val="65000"/>
              </a:srgbClr>
            </a:outerShdw>
          </a:effectLst>
        </p:spPr>
      </p:pic>
      <p:sp>
        <p:nvSpPr>
          <p:cNvPr id="5" name="テキスト ボックス 4">
            <a:extLst>
              <a:ext uri="{FF2B5EF4-FFF2-40B4-BE49-F238E27FC236}">
                <a16:creationId xmlns:a16="http://schemas.microsoft.com/office/drawing/2014/main" id="{55274E0E-9393-D583-A34B-F1B26346C503}"/>
              </a:ext>
            </a:extLst>
          </p:cNvPr>
          <p:cNvSpPr txBox="1"/>
          <p:nvPr/>
        </p:nvSpPr>
        <p:spPr>
          <a:xfrm>
            <a:off x="306058" y="1199424"/>
            <a:ext cx="11014611" cy="369332"/>
          </a:xfrm>
          <a:prstGeom prst="rect">
            <a:avLst/>
          </a:prstGeom>
          <a:noFill/>
        </p:spPr>
        <p:txBody>
          <a:bodyPr wrap="square">
            <a:spAutoFit/>
          </a:bodyPr>
          <a:lstStyle/>
          <a:p>
            <a:pPr lvl="0" defTabSz="914400">
              <a:defRPr/>
            </a:pPr>
            <a:r>
              <a:rPr kumimoji="1" lang="ja-JP" altLang="en-US">
                <a:solidFill>
                  <a:srgbClr val="0000DA"/>
                </a:solidFill>
                <a:latin typeface="Meiryo UI" panose="020B0604030504040204" pitchFamily="34" charset="-128"/>
                <a:ea typeface="Meiryo UI" panose="020B0604030504040204" pitchFamily="34" charset="-128"/>
              </a:rPr>
              <a:t>操作性の観点からダブルクリックでも編集できるようになりました</a:t>
            </a:r>
            <a:endParaRPr kumimoji="1" lang="en-US" altLang="ja-JP" dirty="0">
              <a:solidFill>
                <a:srgbClr val="0000DA"/>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94413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2939577628"/>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1EF08D-F8DA-4975-B7B2-B9EB78E5EC19}">
  <ds:schemaRefs>
    <ds:schemaRef ds:uri="http://www.w3.org/XML/1998/namespace"/>
    <ds:schemaRef ds:uri="http://purl.org/dc/dcmitype/"/>
    <ds:schemaRef ds:uri="http://schemas.microsoft.com/office/2006/documentManagement/types"/>
    <ds:schemaRef ds:uri="http://purl.org/dc/elements/1.1/"/>
    <ds:schemaRef ds:uri="5c59ce6f-7969-4c40-915a-6ad9578fe078"/>
    <ds:schemaRef ds:uri="14709c19-9c82-470d-adf9-0ceaa0eaf06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39520</TotalTime>
  <Words>144</Words>
  <Application>Microsoft Office PowerPoint</Application>
  <PresentationFormat>ワイド画面</PresentationFormat>
  <Paragraphs>25</Paragraphs>
  <Slides>5</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5</vt:i4>
      </vt:variant>
    </vt:vector>
  </HeadingPairs>
  <TitlesOfParts>
    <vt:vector size="17" baseType="lpstr">
      <vt:lpstr>Meiryo UI</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Ueno, Yoshiko / 上野　良子</cp:lastModifiedBy>
  <cp:revision>3056</cp:revision>
  <dcterms:created xsi:type="dcterms:W3CDTF">2021-03-26T09:54:52Z</dcterms:created>
  <dcterms:modified xsi:type="dcterms:W3CDTF">2025-07-28T02:19:32Z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